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350" r:id="rId7"/>
    <p:sldId id="351" r:id="rId8"/>
    <p:sldId id="356" r:id="rId9"/>
    <p:sldId id="260" r:id="rId10"/>
    <p:sldId id="297" r:id="rId11"/>
    <p:sldId id="317" r:id="rId12"/>
    <p:sldId id="354" r:id="rId13"/>
    <p:sldId id="355" r:id="rId14"/>
    <p:sldId id="300" r:id="rId15"/>
    <p:sldId id="301" r:id="rId16"/>
    <p:sldId id="332" r:id="rId17"/>
    <p:sldId id="333" r:id="rId18"/>
    <p:sldId id="316" r:id="rId19"/>
    <p:sldId id="321" r:id="rId20"/>
    <p:sldId id="318" r:id="rId21"/>
    <p:sldId id="319" r:id="rId22"/>
    <p:sldId id="330" r:id="rId23"/>
    <p:sldId id="331" r:id="rId24"/>
    <p:sldId id="346" r:id="rId25"/>
    <p:sldId id="347" r:id="rId26"/>
    <p:sldId id="263" r:id="rId27"/>
    <p:sldId id="264" r:id="rId28"/>
    <p:sldId id="334" r:id="rId29"/>
    <p:sldId id="335" r:id="rId30"/>
    <p:sldId id="352" r:id="rId31"/>
    <p:sldId id="353" r:id="rId32"/>
    <p:sldId id="312" r:id="rId33"/>
    <p:sldId id="310" r:id="rId34"/>
    <p:sldId id="336" r:id="rId35"/>
    <p:sldId id="337" r:id="rId36"/>
    <p:sldId id="313" r:id="rId37"/>
    <p:sldId id="311" r:id="rId38"/>
    <p:sldId id="338" r:id="rId39"/>
    <p:sldId id="339" r:id="rId40"/>
    <p:sldId id="265" r:id="rId41"/>
    <p:sldId id="345" r:id="rId42"/>
    <p:sldId id="314" r:id="rId43"/>
    <p:sldId id="31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111" y="802298"/>
            <a:ext cx="9976556" cy="5344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</a:t>
            </a:r>
            <a:br>
              <a:rPr lang="en-US" dirty="0" smtClean="0"/>
            </a:br>
            <a:r>
              <a:rPr lang="en-US" dirty="0" smtClean="0"/>
              <a:t>RNA</a:t>
            </a:r>
            <a:br>
              <a:rPr lang="en-US" dirty="0" smtClean="0"/>
            </a:br>
            <a:r>
              <a:rPr lang="en-US" dirty="0" smtClean="0"/>
              <a:t>DNA Replication</a:t>
            </a:r>
            <a:br>
              <a:rPr lang="en-US" dirty="0" smtClean="0"/>
            </a:br>
            <a:r>
              <a:rPr lang="en-US" dirty="0" smtClean="0"/>
              <a:t>transcription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Translation </a:t>
            </a:r>
            <a:r>
              <a:rPr lang="en-US" sz="3100" dirty="0" smtClean="0"/>
              <a:t>(Oh my!)</a:t>
            </a:r>
            <a:endParaRPr lang="en-US" sz="3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4" y="390291"/>
            <a:ext cx="4013200" cy="20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558" y="355172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35199"/>
            <a:ext cx="9291215" cy="569180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A section of DNA has the following nitrogenous bases: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AGCTGAAAT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What would be the complementary base pairing for DNA Replication?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239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AGCTGAAAT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TCGACTTTA</a:t>
            </a:r>
            <a:endParaRPr lang="en-US" sz="4400" dirty="0"/>
          </a:p>
        </p:txBody>
      </p:sp>
      <p:sp>
        <p:nvSpPr>
          <p:cNvPr id="4" name="Down Arrow 3"/>
          <p:cNvSpPr/>
          <p:nvPr/>
        </p:nvSpPr>
        <p:spPr>
          <a:xfrm>
            <a:off x="5550192" y="2885103"/>
            <a:ext cx="1081817" cy="10035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972" y="1597459"/>
            <a:ext cx="9291215" cy="37180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What are the 3 main structural differences between DNA and RNA?</a:t>
            </a:r>
          </a:p>
          <a:p>
            <a:pPr marL="0" indent="0" algn="ctr">
              <a:buNone/>
            </a:pPr>
            <a:r>
              <a:rPr lang="en-US" sz="5400" dirty="0" smtClean="0"/>
              <a:t>(How can you tell them apart?)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107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64" y="2031412"/>
            <a:ext cx="11743202" cy="34506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DNA – 2 strands			RNA – 1 strand</a:t>
            </a:r>
          </a:p>
          <a:p>
            <a:r>
              <a:rPr lang="en-US" sz="4400" dirty="0" smtClean="0"/>
              <a:t>DNA – </a:t>
            </a:r>
            <a:r>
              <a:rPr lang="en-US" sz="4400" dirty="0" err="1" smtClean="0"/>
              <a:t>Deoxyribose</a:t>
            </a:r>
            <a:r>
              <a:rPr lang="en-US" sz="4400" dirty="0" smtClean="0"/>
              <a:t>		RNA – Ribose</a:t>
            </a:r>
          </a:p>
          <a:p>
            <a:r>
              <a:rPr lang="en-US" sz="4400" dirty="0" smtClean="0"/>
              <a:t>DNA – Thymine			RNA - Uracil</a:t>
            </a:r>
          </a:p>
        </p:txBody>
      </p:sp>
    </p:spTree>
    <p:extLst>
      <p:ext uri="{BB962C8B-B14F-4D97-AF65-F5344CB8AC3E}">
        <p14:creationId xmlns:p14="http://schemas.microsoft.com/office/powerpoint/2010/main" val="154094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223032"/>
            <a:ext cx="9291215" cy="47196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Where does each process occur?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DNA Replication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Transcription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227654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83" y="2015732"/>
            <a:ext cx="11116062" cy="345061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Replication – Nucleus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Transcription – Nucleus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Translation – Ribosome in the Cytoplasm</a:t>
            </a:r>
          </a:p>
        </p:txBody>
      </p:sp>
    </p:spTree>
    <p:extLst>
      <p:ext uri="{BB962C8B-B14F-4D97-AF65-F5344CB8AC3E}">
        <p14:creationId xmlns:p14="http://schemas.microsoft.com/office/powerpoint/2010/main" val="343063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are the building blocks (monomers) of nucleic acids?</a:t>
            </a:r>
          </a:p>
        </p:txBody>
      </p:sp>
    </p:spTree>
    <p:extLst>
      <p:ext uri="{BB962C8B-B14F-4D97-AF65-F5344CB8AC3E}">
        <p14:creationId xmlns:p14="http://schemas.microsoft.com/office/powerpoint/2010/main" val="40025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1681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57" y="0"/>
            <a:ext cx="929121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Which process is occurring?</a:t>
            </a:r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65" y="1683496"/>
            <a:ext cx="9652082" cy="387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Transcription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4381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are the 4 nucleotide bases of DNA?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3616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are the 3 parts of the nucleotide?</a:t>
            </a:r>
          </a:p>
        </p:txBody>
      </p:sp>
    </p:spTree>
    <p:extLst>
      <p:ext uri="{BB962C8B-B14F-4D97-AF65-F5344CB8AC3E}">
        <p14:creationId xmlns:p14="http://schemas.microsoft.com/office/powerpoint/2010/main" val="352947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Sugar, Phosphate, and a nitrogenous base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7134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134534"/>
            <a:ext cx="9291215" cy="4331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part(s) of the nucleotide make up the backbone/sides of the DNA molecule?</a:t>
            </a:r>
          </a:p>
        </p:txBody>
      </p:sp>
    </p:spTree>
    <p:extLst>
      <p:ext uri="{BB962C8B-B14F-4D97-AF65-F5344CB8AC3E}">
        <p14:creationId xmlns:p14="http://schemas.microsoft.com/office/powerpoint/2010/main" val="55245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39956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Sugar and Phosphate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71793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909434"/>
            <a:ext cx="9291215" cy="4556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</a:t>
            </a:r>
            <a:r>
              <a:rPr lang="en-US" sz="4800" dirty="0" smtClean="0"/>
              <a:t>f </a:t>
            </a:r>
            <a:r>
              <a:rPr lang="en-US" sz="4800" dirty="0"/>
              <a:t>a DNA molecule is found to be composed of </a:t>
            </a:r>
            <a:r>
              <a:rPr lang="en-US" sz="4800" dirty="0" smtClean="0"/>
              <a:t>20% </a:t>
            </a:r>
            <a:r>
              <a:rPr lang="en-US" sz="4800" dirty="0"/>
              <a:t>guanine, what percentage of </a:t>
            </a:r>
            <a:r>
              <a:rPr lang="en-US" sz="4800" dirty="0" smtClean="0"/>
              <a:t>cytosine </a:t>
            </a:r>
            <a:r>
              <a:rPr lang="en-US" sz="4800" dirty="0"/>
              <a:t>would be expected? </a:t>
            </a:r>
          </a:p>
        </p:txBody>
      </p:sp>
    </p:spTree>
    <p:extLst>
      <p:ext uri="{BB962C8B-B14F-4D97-AF65-F5344CB8AC3E}">
        <p14:creationId xmlns:p14="http://schemas.microsoft.com/office/powerpoint/2010/main" val="365683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7" y="2015732"/>
            <a:ext cx="8118128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52406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2088" y="1089961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/>
              <a:t>What part(s) of the nucleotide make up the </a:t>
            </a:r>
            <a:r>
              <a:rPr lang="en-US" sz="5400" dirty="0" smtClean="0"/>
              <a:t>“rungs” </a:t>
            </a:r>
            <a:r>
              <a:rPr lang="en-US" sz="5400" dirty="0" smtClean="0"/>
              <a:t>of the DNA molecule, and how are they held together?</a:t>
            </a:r>
          </a:p>
        </p:txBody>
      </p:sp>
    </p:spTree>
    <p:extLst>
      <p:ext uri="{BB962C8B-B14F-4D97-AF65-F5344CB8AC3E}">
        <p14:creationId xmlns:p14="http://schemas.microsoft.com/office/powerpoint/2010/main" val="248547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22" y="2015732"/>
            <a:ext cx="9726794" cy="34506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Nitrogenous bases held together by hydrogen bonds.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2008724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03979" y="21681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 smtClean="0"/>
              <a:t>What is the function of mRNA?</a:t>
            </a:r>
          </a:p>
        </p:txBody>
      </p:sp>
    </p:spTree>
    <p:extLst>
      <p:ext uri="{BB962C8B-B14F-4D97-AF65-F5344CB8AC3E}">
        <p14:creationId xmlns:p14="http://schemas.microsoft.com/office/powerpoint/2010/main" val="2977821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22" y="2015732"/>
            <a:ext cx="9726794" cy="34506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Brings the genetic information out of the nucleus and to the ribosome.</a:t>
            </a:r>
            <a:endParaRPr lang="en-US" sz="4200" baseline="-25000" dirty="0"/>
          </a:p>
          <a:p>
            <a:pPr marL="0" indent="0">
              <a:buNone/>
            </a:pPr>
            <a:endParaRPr lang="en-US" sz="4200" baseline="-25000" dirty="0"/>
          </a:p>
        </p:txBody>
      </p:sp>
    </p:spTree>
    <p:extLst>
      <p:ext uri="{BB962C8B-B14F-4D97-AF65-F5344CB8AC3E}">
        <p14:creationId xmlns:p14="http://schemas.microsoft.com/office/powerpoint/2010/main" val="138244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Adenine</a:t>
            </a:r>
          </a:p>
          <a:p>
            <a:r>
              <a:rPr lang="en-US" sz="4400" dirty="0" smtClean="0"/>
              <a:t>Thymine</a:t>
            </a:r>
          </a:p>
          <a:p>
            <a:r>
              <a:rPr lang="en-US" sz="4400" dirty="0" smtClean="0"/>
              <a:t>Cytosine</a:t>
            </a:r>
          </a:p>
          <a:p>
            <a:r>
              <a:rPr lang="en-US" sz="4400" dirty="0" smtClean="0"/>
              <a:t>Guanine</a:t>
            </a:r>
          </a:p>
        </p:txBody>
      </p:sp>
    </p:spTree>
    <p:extLst>
      <p:ext uri="{BB962C8B-B14F-4D97-AF65-F5344CB8AC3E}">
        <p14:creationId xmlns:p14="http://schemas.microsoft.com/office/powerpoint/2010/main" val="4166353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947"/>
            <a:ext cx="9291215" cy="1845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process is this?</a:t>
            </a:r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79" y="1894986"/>
            <a:ext cx="8353905" cy="39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67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3199104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521712"/>
            <a:ext cx="9291215" cy="4618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</a:t>
            </a:r>
            <a:r>
              <a:rPr lang="en-US" sz="4800" dirty="0" smtClean="0"/>
              <a:t>f </a:t>
            </a:r>
            <a:r>
              <a:rPr lang="en-US" sz="4800" dirty="0"/>
              <a:t>a DNA molecule is found to be composed of </a:t>
            </a:r>
            <a:r>
              <a:rPr lang="en-US" sz="4800" dirty="0" smtClean="0"/>
              <a:t>22</a:t>
            </a:r>
            <a:r>
              <a:rPr lang="en-US" sz="4800" dirty="0"/>
              <a:t>% </a:t>
            </a:r>
            <a:r>
              <a:rPr lang="en-US" sz="4800" dirty="0" smtClean="0"/>
              <a:t>adenine, </a:t>
            </a:r>
            <a:r>
              <a:rPr lang="en-US" sz="4800" dirty="0"/>
              <a:t>what percentage of </a:t>
            </a:r>
            <a:r>
              <a:rPr lang="en-US" sz="4800" dirty="0" smtClean="0"/>
              <a:t>cytosine </a:t>
            </a:r>
            <a:r>
              <a:rPr lang="en-US" sz="4800" dirty="0"/>
              <a:t>would be expected? </a:t>
            </a:r>
          </a:p>
        </p:txBody>
      </p:sp>
    </p:spTree>
    <p:extLst>
      <p:ext uri="{BB962C8B-B14F-4D97-AF65-F5344CB8AC3E}">
        <p14:creationId xmlns:p14="http://schemas.microsoft.com/office/powerpoint/2010/main" val="3412119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22" y="2015732"/>
            <a:ext cx="9726794" cy="34506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28%</a:t>
            </a: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660196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552310"/>
            <a:ext cx="9291215" cy="3914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is the function of </a:t>
            </a:r>
            <a:r>
              <a:rPr lang="en-US" sz="5400" dirty="0" err="1" smtClean="0"/>
              <a:t>rRNA</a:t>
            </a:r>
            <a:r>
              <a:rPr lang="en-US" sz="5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5270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40972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Makes up the Ribosome that is used to create proteins.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59106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09760"/>
            <a:ext cx="9291215" cy="535658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dirty="0"/>
              <a:t>A section of DNA has the following nitrogenous bases: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AGCTGAAAT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What would be the complementary base pairing for </a:t>
            </a:r>
            <a:r>
              <a:rPr lang="en-US" sz="4800" dirty="0" smtClean="0"/>
              <a:t>Transcription?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0317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710" y="2015732"/>
            <a:ext cx="10211306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AGCTGAAAT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UCGACUUUA</a:t>
            </a:r>
            <a:endParaRPr lang="en-US" sz="4400" dirty="0"/>
          </a:p>
        </p:txBody>
      </p:sp>
      <p:sp>
        <p:nvSpPr>
          <p:cNvPr id="4" name="Down Arrow 3"/>
          <p:cNvSpPr/>
          <p:nvPr/>
        </p:nvSpPr>
        <p:spPr>
          <a:xfrm>
            <a:off x="5440442" y="2963503"/>
            <a:ext cx="1379709" cy="10662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56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02" y="600013"/>
            <a:ext cx="9899661" cy="47625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Using this DNA sequence for transcription and translation into the proper amino acids (you need your amino acid chart!).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ATGCTA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43140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102" y="2015732"/>
            <a:ext cx="9693914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DNA -     ATGCTA</a:t>
            </a:r>
          </a:p>
          <a:p>
            <a:pPr marL="0" indent="0" algn="ctr">
              <a:buNone/>
            </a:pPr>
            <a:r>
              <a:rPr lang="en-US" sz="4400" dirty="0" smtClean="0"/>
              <a:t>RNA -    UAC GAU</a:t>
            </a:r>
          </a:p>
          <a:p>
            <a:pPr marL="0" indent="0" algn="ctr">
              <a:buNone/>
            </a:pPr>
            <a:r>
              <a:rPr lang="en-US" sz="4400" dirty="0" smtClean="0"/>
              <a:t>Amino Acid -    Tyr, Asp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858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258" y="227534"/>
            <a:ext cx="9291215" cy="5966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Which process is occurring?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			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68" y="1211170"/>
            <a:ext cx="7027897" cy="48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77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567991"/>
            <a:ext cx="9291215" cy="3898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are the building blocks (monomers) of proteins?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64766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7" y="2015732"/>
            <a:ext cx="8118128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Amino Acids</a:t>
            </a:r>
          </a:p>
        </p:txBody>
      </p:sp>
    </p:spTree>
    <p:extLst>
      <p:ext uri="{BB962C8B-B14F-4D97-AF65-F5344CB8AC3E}">
        <p14:creationId xmlns:p14="http://schemas.microsoft.com/office/powerpoint/2010/main" val="914588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91348"/>
            <a:ext cx="9291215" cy="347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the function of </a:t>
            </a:r>
            <a:r>
              <a:rPr lang="en-US" sz="4800" dirty="0" err="1" smtClean="0"/>
              <a:t>tRNA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6257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15732"/>
            <a:ext cx="9625195" cy="34506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ym typeface="Wingdings"/>
              </a:rPr>
              <a:t>Brings the amino acids to the ribosome to create a protein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0928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45752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258" y="1881589"/>
            <a:ext cx="9291215" cy="4312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does helicase do?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2628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It unzips the DNA strands so replication or transcription can </a:t>
            </a:r>
            <a:r>
              <a:rPr lang="en-US" sz="4400" dirty="0" smtClean="0"/>
              <a:t>occur</a:t>
            </a:r>
          </a:p>
          <a:p>
            <a:r>
              <a:rPr lang="en-US" sz="4400" dirty="0" smtClean="0"/>
              <a:t>Breaks hydrogen bonds between nitrogen bases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49061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258" y="1032933"/>
            <a:ext cx="9291215" cy="5160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are the 4 nucleotide bases found in RNA?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585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Adenine</a:t>
            </a:r>
          </a:p>
          <a:p>
            <a:r>
              <a:rPr lang="en-US" sz="4400" dirty="0" smtClean="0"/>
              <a:t>Uracil</a:t>
            </a:r>
          </a:p>
          <a:p>
            <a:r>
              <a:rPr lang="en-US" sz="4400" dirty="0" smtClean="0"/>
              <a:t>Cytosine</a:t>
            </a:r>
          </a:p>
          <a:p>
            <a:r>
              <a:rPr lang="en-US" sz="4400" dirty="0" smtClean="0"/>
              <a:t>Guanine</a:t>
            </a:r>
          </a:p>
        </p:txBody>
      </p:sp>
    </p:spTree>
    <p:extLst>
      <p:ext uri="{BB962C8B-B14F-4D97-AF65-F5344CB8AC3E}">
        <p14:creationId xmlns:p14="http://schemas.microsoft.com/office/powerpoint/2010/main" val="354859522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3214</TotalTime>
  <Words>415</Words>
  <Application>Microsoft Office PowerPoint</Application>
  <PresentationFormat>Widescreen</PresentationFormat>
  <Paragraphs>97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Rockwell</vt:lpstr>
      <vt:lpstr>Wingdings</vt:lpstr>
      <vt:lpstr>Gallery</vt:lpstr>
      <vt:lpstr>DNA RNA DNA Replication transcription &amp;  Translation (Oh my!)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Answers</vt:lpstr>
      <vt:lpstr>PowerPoint Presentation</vt:lpstr>
      <vt:lpstr>Answer</vt:lpstr>
      <vt:lpstr>PowerPoint Presentation</vt:lpstr>
      <vt:lpstr>Answer</vt:lpstr>
      <vt:lpstr>PowerPoint Presentation</vt:lpstr>
      <vt:lpstr>Answers</vt:lpstr>
      <vt:lpstr>PowerPoint Presentation</vt:lpstr>
      <vt:lpstr>Answer</vt:lpstr>
      <vt:lpstr>PowerPoint Presentation</vt:lpstr>
      <vt:lpstr>Answers</vt:lpstr>
      <vt:lpstr>PowerPoint Presentation</vt:lpstr>
      <vt:lpstr>Answer</vt:lpstr>
      <vt:lpstr>PowerPoint Presentation</vt:lpstr>
      <vt:lpstr>Answer</vt:lpstr>
      <vt:lpstr>PowerPoint Presentation</vt:lpstr>
      <vt:lpstr>Answers</vt:lpstr>
      <vt:lpstr>PowerPoint Presentation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and integumentary system Review</dc:title>
  <dc:creator>Cumpton, Lyndsay</dc:creator>
  <cp:lastModifiedBy>Gutshall, Jenny</cp:lastModifiedBy>
  <cp:revision>35</cp:revision>
  <dcterms:created xsi:type="dcterms:W3CDTF">2019-09-09T13:45:28Z</dcterms:created>
  <dcterms:modified xsi:type="dcterms:W3CDTF">2019-11-13T16:58:00Z</dcterms:modified>
</cp:coreProperties>
</file>