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SJFpDU3mDzrFZIcUVXGuhw&amp;r=0&amp;pid=OfficeInsert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76" r:id="rId10"/>
    <p:sldId id="263" r:id="rId11"/>
    <p:sldId id="264" r:id="rId12"/>
    <p:sldId id="265" r:id="rId13"/>
    <p:sldId id="266" r:id="rId14"/>
    <p:sldId id="267" r:id="rId15"/>
    <p:sldId id="268" r:id="rId16"/>
    <p:sldId id="274" r:id="rId17"/>
    <p:sldId id="269" r:id="rId18"/>
    <p:sldId id="270" r:id="rId19"/>
    <p:sldId id="271" r:id="rId20"/>
    <p:sldId id="272" r:id="rId21"/>
    <p:sldId id="275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66AF6-AB95-467F-97F2-7607E50D6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18B2-E475-4F69-8F9F-7CF16B3B1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4143E-91F1-4B38-8658-6DA705D6B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8B45D-86AD-463A-B724-DD6A76E4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F546B-6A25-4BA4-973C-0115E843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4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25CE-AAAC-4879-B7A9-77C1EA06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184A9-84C4-4BF1-91F2-96ADCDBE9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9A9A4-B105-41E4-98B1-1653711A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16CFA-593C-4A8A-BBBB-FB90D420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CCBEA-C854-4D8C-B277-71B42DC1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8190E-FC9A-41D0-A2A1-75936379A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8C305-095A-4B81-9095-913F63152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A1D20-6D76-4618-953F-2084D758C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43FF7-EBA5-4C06-AF11-D2E5B846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E350C-F62D-4A35-A18B-A5639D5C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0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08F5-9B66-40CB-87A8-6C0CB12E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62F25-97AC-4DEE-8178-232A2A53C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B5D1A-6039-4575-946D-41D27042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29ED8-1A48-4A1B-A3C0-37737CEF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48986-98AE-440B-A36E-46C0AAA2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A39E0-E120-4E87-92E3-C28E5D3C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3E581-C227-48F2-8B8F-8D9649B2D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C15B0-BBC6-4B61-ACD2-9784BFAE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7607F-2AA4-465E-A9F4-3EE79EA9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7A0C9-9C1E-4575-BF76-FE1A9974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7AB3-EE25-4457-9A4C-5D4747154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8A919-2EFC-4D12-909F-148EF7CD8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34B93-51EB-40A2-A661-30D6713D0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5C181-B6C6-4A9E-A4FD-9C69CF65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19067-590B-43E3-A5C5-B76174CDA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CADDB-756A-426B-BAF7-4D32B3C9A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4FAC6-4FA2-427E-ACFA-0185EA95C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9B4F3-0EF1-4A17-ADE5-879146F03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6118B-EC04-41EB-9EFE-EF72F9A53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5CF6E0-B121-4F27-A7F0-9F3994D94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8C135-674C-4F5D-9F74-63CCA5062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3FC8D-3172-4B7C-9192-E2D793CE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0572FF-1A5D-49E6-86FC-5E372EBE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67F13B-1AB6-4A82-9011-085C54E5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4673-6183-43EA-A9D0-709E7F1D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CCA9B-AFEF-423F-BB0D-B9BC50349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45D31-54F6-41BB-8C07-1EFB2B62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A86393-77AC-4032-87DA-7ECBBB67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2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7BF52-14D5-456A-84DE-5784025ED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A9F5F-1F6D-49B5-B811-17A094980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11427-7951-46EC-BC84-89E845C9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A886-ECC6-4269-A075-7D882A364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13722-1189-44FC-954A-33110E759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8C220-D265-4418-91B3-D16AA3B58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DE7D3-2470-4EA2-80E3-7A779E3D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23F81-C0E0-4E3E-84D8-70CE337E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2A3E4-0110-4C0E-8F19-AA7F3B75F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9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3B82-199F-4D35-826B-105F7E53D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00696-B5D3-49F8-8344-C5A75F51A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8B66E-6520-41FD-9CE5-4A87D0094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CFE96-B9D9-4E35-85E6-19986B9AA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B9EB0-64C0-4985-9C76-5CC2172E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21FD2-86D1-4800-A1CF-1826A54C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2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80CBF-333F-4648-987F-29038DCA3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69B1B-641D-4803-8C99-4200FE517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D79C1-535C-46AE-AD33-12469B2D7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DD237-883C-4EA5-8885-354C079F328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048D9-31A8-48FA-A3C7-AD5A295D4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1F7BB-F3A7-4F85-BBD3-FA9B69180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5F3D-0B38-41A9-BEDF-E2B56C50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4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&amp;ehk=SJFpDU3mDzrFZIcUVXGuhw&amp;r=0&amp;pid=OfficeInsert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17E031-226C-4910-8C1C-B3083B367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292" y="136202"/>
            <a:ext cx="5459470" cy="406730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F24A09B-713F-43FC-AB6E-B880839685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964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91AB35-C3B4-4B70-B3DD-13D63B7DA23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37D2026-CBC8-455E-AC76-E165BCC28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44" y="640080"/>
            <a:ext cx="417390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DNA and Protein Synthesis</a:t>
            </a:r>
            <a:b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TEST</a:t>
            </a:r>
            <a:b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Whiteboard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6C23D-303E-45E9-84FC-2BB93592FB72}"/>
              </a:ext>
            </a:extLst>
          </p:cNvPr>
          <p:cNvSpPr txBox="1"/>
          <p:nvPr/>
        </p:nvSpPr>
        <p:spPr>
          <a:xfrm>
            <a:off x="6484776" y="4627984"/>
            <a:ext cx="570722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Please get out your amino acid sequencing map before the review starts.</a:t>
            </a:r>
          </a:p>
        </p:txBody>
      </p:sp>
    </p:spTree>
    <p:extLst>
      <p:ext uri="{BB962C8B-B14F-4D97-AF65-F5344CB8AC3E}">
        <p14:creationId xmlns:p14="http://schemas.microsoft.com/office/powerpoint/2010/main" val="4136985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20F164-C46C-4B66-9980-A9B1A709C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918" y="1786093"/>
            <a:ext cx="7078906" cy="218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34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D41DC6-1E70-4B75-8BB1-B5DEF6571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403" y="1988650"/>
            <a:ext cx="7410956" cy="219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7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9309B2-4168-40F2-8C94-402B61951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277" y="1687483"/>
            <a:ext cx="9951395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5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B6A268-8A5F-4AF2-83B1-BBB8A5AF2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011" y="1463116"/>
            <a:ext cx="7692217" cy="240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71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D6FB5E-EC1B-4030-AB61-0BF2FCF43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5" y="1277724"/>
            <a:ext cx="11167278" cy="262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8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6DF1AB-968E-4316-8C69-68D8A4401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194" y="1040235"/>
            <a:ext cx="7717028" cy="251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11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D4AB5B-B17C-4E5D-873D-0856AB3F6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262" y="1653927"/>
            <a:ext cx="10461318" cy="133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75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8730DB-FD16-4CE1-9A2E-1C1F2BA4B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988" y="1663156"/>
            <a:ext cx="8285299" cy="236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33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BA85B5-787D-4E6C-A0BB-B6A9A1F0D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928" y="1385328"/>
            <a:ext cx="9394806" cy="211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23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6C68C5-90C5-4E1C-A87E-2ECB61644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910" y="1544557"/>
            <a:ext cx="9979148" cy="146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5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E72213-66FC-4E38-9F22-E83898911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222" y="1626016"/>
            <a:ext cx="9342246" cy="255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02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5D3A0A-C0F7-464D-B4F6-A01FED6DB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858" y="1514671"/>
            <a:ext cx="8447435" cy="224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49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4F9A23-7A14-43AF-91A5-0095AF5CF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940" y="1293125"/>
            <a:ext cx="9811668" cy="205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97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D9092B-FADE-497D-9E2F-293608D54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947" y="270299"/>
            <a:ext cx="8487321" cy="597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8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3A3191-7C81-43AA-BD55-151987B46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650" y="2060080"/>
            <a:ext cx="10328008" cy="141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0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6F29B8-B858-4328-949C-E6A568EEA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231" y="1476792"/>
            <a:ext cx="8648562" cy="218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42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7533FF6-E065-406D-93DD-42711C278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160" y="1939662"/>
            <a:ext cx="9295262" cy="206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7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473C74-5B56-420B-9C16-D3EF6715E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010273"/>
            <a:ext cx="7188199" cy="48340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253C33-D4F3-433F-A2CD-64DE684D41F3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the name for the ultimate goal in this picture?</a:t>
            </a:r>
          </a:p>
        </p:txBody>
      </p:sp>
    </p:spTree>
    <p:extLst>
      <p:ext uri="{BB962C8B-B14F-4D97-AF65-F5344CB8AC3E}">
        <p14:creationId xmlns:p14="http://schemas.microsoft.com/office/powerpoint/2010/main" val="6805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FF99BD-075F-4761-A995-6FC574BD25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B21A54-9BA3-4EA9-B460-5A829ADD905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8F714-B9D8-488A-8CCA-E9948FF913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043D83-45F0-4CA1-A1C8-214B217BA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122" y="990916"/>
            <a:ext cx="9951041" cy="343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7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A80433-5A3B-456B-A42C-01D5E0283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82" y="1632425"/>
            <a:ext cx="9395485" cy="224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01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logo&#10;&#10;Description generated with high confidence">
            <a:extLst>
              <a:ext uri="{FF2B5EF4-FFF2-40B4-BE49-F238E27FC236}">
                <a16:creationId xmlns:a16="http://schemas.microsoft.com/office/drawing/2014/main" id="{97E3E411-4CDC-43FE-8762-FB190A909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591" y="1483568"/>
            <a:ext cx="8195409" cy="2784862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5F5AD6-6912-479C-AE65-AAAB8E8078A3}"/>
              </a:ext>
            </a:extLst>
          </p:cNvPr>
          <p:cNvSpPr txBox="1"/>
          <p:nvPr/>
        </p:nvSpPr>
        <p:spPr>
          <a:xfrm>
            <a:off x="838200" y="2340430"/>
            <a:ext cx="4245429" cy="220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Give the name of each figure and what its function is.</a:t>
            </a:r>
          </a:p>
        </p:txBody>
      </p:sp>
    </p:spTree>
    <p:extLst>
      <p:ext uri="{BB962C8B-B14F-4D97-AF65-F5344CB8AC3E}">
        <p14:creationId xmlns:p14="http://schemas.microsoft.com/office/powerpoint/2010/main" val="116080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41</Words>
  <Application>Microsoft Office PowerPoint</Application>
  <PresentationFormat>Widescreen</PresentationFormat>
  <Paragraphs>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DNA and Protein Synthesis  TEST  Whiteboard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and Protein Synthesis  TEST  Whiteboard Review</dc:title>
  <dc:creator>GUTSHALL, JENNY</dc:creator>
  <cp:lastModifiedBy>Gutshall, Jenny</cp:lastModifiedBy>
  <cp:revision>5</cp:revision>
  <dcterms:created xsi:type="dcterms:W3CDTF">2017-11-12T15:54:53Z</dcterms:created>
  <dcterms:modified xsi:type="dcterms:W3CDTF">2019-11-14T12:22:25Z</dcterms:modified>
</cp:coreProperties>
</file>